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53"/>
  </p:normalViewPr>
  <p:slideViewPr>
    <p:cSldViewPr snapToGrid="0">
      <p:cViewPr varScale="1">
        <p:scale>
          <a:sx n="129" d="100"/>
          <a:sy n="129" d="100"/>
        </p:scale>
        <p:origin x="1128" y="184"/>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8183879" y="457200"/>
            <a:ext cx="1828800" cy="457200"/>
          </a:xfrm>
          <a:prstGeom prst="rect">
            <a:avLst/>
          </a:prstGeom>
          <a:noFill/>
        </p:spPr>
        <p:txBody>
          <a:bodyPr wrap="none">
            <a:spAutoFit/>
          </a:bodyPr>
          <a:lstStyle/>
          <a:p>
            <a:pPr algn="r">
              <a:defRPr b="0" sz="28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566855"/>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457200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 and Reporting Framework.</a:t>
            </a:r>
          </a:p>
        </p:txBody>
      </p:sp>
      <p:sp>
        <p:nvSpPr>
          <p:cNvPr id="12" name="TextBox 11"/>
          <p:cNvSpPr txBox="1"/>
          <p:nvPr/>
        </p:nvSpPr>
        <p:spPr>
          <a:xfrm>
            <a:off x="32004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457200"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78992"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10512"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34540"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429768"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143000"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2.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vt:lpstr>
      <vt:lpstr>Georgia</vt:lpstr>
      <vt:lpstr>System Font Regular</vt:lpstr>
      <vt:lpstr>Avenir Light</vt:lpstr>
      <vt:lpstr>Avenir Book</vt:lpstr>
      <vt:lpstr>Avenir Next Ultra Light</vt:lpstr>
      <vt:lpstr>Garamond</vt:lpstr>
      <vt:lpstr>Avenir Next</vt:lpstr>
      <vt:lpstr>Calibri</vt:lpstr>
      <vt:lpstr>Avenir</vt:lpstr>
      <vt:lpstr>Wingdings</vt:lpstr>
      <vt:lpstr>Times New Roman</vt:lpstr>
      <vt:lpstr>Arial</vt:lpstr>
      <vt:lpstr>Open Sans Light</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186</cp:revision>
  <cp:lastPrinted>2023-10-27T06:48:18Z</cp:lastPrinted>
  <dcterms:created xsi:type="dcterms:W3CDTF">2018-01-08T18:03:55Z</dcterms:created>
  <dcterms:modified xsi:type="dcterms:W3CDTF">2024-04-17T06:09:16Z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